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3" r:id="rId5"/>
    <p:sldId id="292" r:id="rId6"/>
    <p:sldId id="291" r:id="rId7"/>
    <p:sldId id="272" r:id="rId8"/>
    <p:sldId id="277" r:id="rId9"/>
    <p:sldId id="286" r:id="rId10"/>
    <p:sldId id="263" r:id="rId11"/>
    <p:sldId id="264" r:id="rId12"/>
    <p:sldId id="258" r:id="rId13"/>
    <p:sldId id="278" r:id="rId14"/>
    <p:sldId id="287" r:id="rId15"/>
    <p:sldId id="279" r:id="rId16"/>
    <p:sldId id="290" r:id="rId17"/>
    <p:sldId id="268" r:id="rId18"/>
    <p:sldId id="288" r:id="rId19"/>
    <p:sldId id="282" r:id="rId20"/>
    <p:sldId id="271" r:id="rId21"/>
    <p:sldId id="260" r:id="rId22"/>
    <p:sldId id="283" r:id="rId23"/>
    <p:sldId id="273" r:id="rId24"/>
    <p:sldId id="296" r:id="rId25"/>
    <p:sldId id="294" r:id="rId26"/>
    <p:sldId id="29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77C78-D7A2-416E-9342-EBDEF1618033}" v="7" dt="2022-02-07T15:56:3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5806" autoAdjust="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8.sv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4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&#10;&#10;Description generated with very high confidence">
            <a:extLst>
              <a:ext uri="{FF2B5EF4-FFF2-40B4-BE49-F238E27FC236}">
                <a16:creationId xmlns:a16="http://schemas.microsoft.com/office/drawing/2014/main" id="{F0A47668-845B-48D8-B07C-D21448D54C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7" y="1222735"/>
            <a:ext cx="3300991" cy="3435103"/>
          </a:xfrm>
          <a:prstGeom prst="rect">
            <a:avLst/>
          </a:prstGeom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#GPPB2023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 descr="Icon&#10;&#10;Description generated with very high confidence">
            <a:extLst>
              <a:ext uri="{FF2B5EF4-FFF2-40B4-BE49-F238E27FC236}">
                <a16:creationId xmlns:a16="http://schemas.microsoft.com/office/drawing/2014/main" id="{5AB87811-5998-42E3-A18E-96D2461C7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41" y="1311949"/>
            <a:ext cx="2672501" cy="27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Icon&#10;&#10;Description generated with very high confidence">
            <a:extLst>
              <a:ext uri="{FF2B5EF4-FFF2-40B4-BE49-F238E27FC236}">
                <a16:creationId xmlns:a16="http://schemas.microsoft.com/office/drawing/2014/main" id="{B2062475-8205-41B6-A33F-CB43F70BBDDD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7" y="5893173"/>
            <a:ext cx="893238" cy="929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#GPPB2023</a:t>
            </a: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6117A7FC-C7C2-4B02-AAF8-E2D046B367B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80974A1B-C29B-4907-808C-8DA2A8E1C345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  <p:sp>
        <p:nvSpPr>
          <p:cNvPr id="28" name="Slide Number Placeholder 37">
            <a:extLst>
              <a:ext uri="{FF2B5EF4-FFF2-40B4-BE49-F238E27FC236}">
                <a16:creationId xmlns:a16="http://schemas.microsoft.com/office/drawing/2014/main" id="{4A60BD1A-5B90-49CE-8A46-CC56F84AD38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8CEF7175-B440-4C9A-88E1-5201BB56363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932D8F80-41C5-4647-9C6D-418D0E57871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2969093A-2E38-4D81-85EF-08EC0E5F72BC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3" name="Slide Number Placeholder 37">
            <a:extLst>
              <a:ext uri="{FF2B5EF4-FFF2-40B4-BE49-F238E27FC236}">
                <a16:creationId xmlns:a16="http://schemas.microsoft.com/office/drawing/2014/main" id="{41629419-866C-4628-B259-62FB14A2304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MEET THE Sponsors </a:t>
            </a:r>
          </a:p>
        </p:txBody>
      </p:sp>
      <p:pic>
        <p:nvPicPr>
          <p:cNvPr id="7" name="Picture Placeholder 6" descr="Team member&#10;">
            <a:extLst>
              <a:ext uri="{FF2B5EF4-FFF2-40B4-BE49-F238E27FC236}">
                <a16:creationId xmlns:a16="http://schemas.microsoft.com/office/drawing/2014/main" id="{CA0CDA8D-9DA3-4051-9051-FE32968D8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75104"/>
            <a:ext cx="2057400" cy="1371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74720"/>
            <a:ext cx="2057400" cy="274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Takuma Hayashi</a:t>
            </a:r>
            <a:endParaRPr lang="en-US" dirty="0"/>
          </a:p>
          <a:p>
            <a:endParaRPr lang="en-US" dirty="0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703320"/>
            <a:ext cx="2057400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132" name="Picture Placeholder 131" descr="Team member&#10;">
            <a:extLst>
              <a:ext uri="{FF2B5EF4-FFF2-40B4-BE49-F238E27FC236}">
                <a16:creationId xmlns:a16="http://schemas.microsoft.com/office/drawing/2014/main" id="{8F4E9A66-B492-4691-B3DA-B4C5D0B17B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999" y="1975104"/>
            <a:ext cx="2057400" cy="1371600"/>
          </a:xfrm>
        </p:spPr>
      </p:pic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8832" y="3474720"/>
            <a:ext cx="20574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8832" y="3703320"/>
            <a:ext cx="2057400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134" name="Picture Placeholder 133" descr="Team member&#10;">
            <a:extLst>
              <a:ext uri="{FF2B5EF4-FFF2-40B4-BE49-F238E27FC236}">
                <a16:creationId xmlns:a16="http://schemas.microsoft.com/office/drawing/2014/main" id="{7C3209F2-A6E7-4E6E-9ED7-88DB149133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598" y="1975104"/>
            <a:ext cx="2057400" cy="1371600"/>
          </a:xfrm>
        </p:spPr>
      </p:pic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9464" y="3474720"/>
            <a:ext cx="20574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9464" y="3703320"/>
            <a:ext cx="2057400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136" name="Picture Placeholder 135" descr="Team member&#10;">
            <a:extLst>
              <a:ext uri="{FF2B5EF4-FFF2-40B4-BE49-F238E27FC236}">
                <a16:creationId xmlns:a16="http://schemas.microsoft.com/office/drawing/2014/main" id="{F83F74CF-7091-486A-8608-FD1A1B0D1A3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198" y="1975104"/>
            <a:ext cx="2057400" cy="1371600"/>
          </a:xfrm>
        </p:spPr>
      </p:pic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0952" y="3474720"/>
            <a:ext cx="20574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0952" y="3703320"/>
            <a:ext cx="2057400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142" name="Picture Placeholder 141" descr="Team member&#10;">
            <a:extLst>
              <a:ext uri="{FF2B5EF4-FFF2-40B4-BE49-F238E27FC236}">
                <a16:creationId xmlns:a16="http://schemas.microsoft.com/office/drawing/2014/main" id="{2EC99944-3745-4CDC-ABE0-ACB4A5C28C9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160520"/>
            <a:ext cx="2057400" cy="1371600"/>
          </a:xfrm>
        </p:spPr>
      </p:pic>
      <p:pic>
        <p:nvPicPr>
          <p:cNvPr id="144" name="Picture Placeholder 143" descr="Team member&#10;">
            <a:extLst>
              <a:ext uri="{FF2B5EF4-FFF2-40B4-BE49-F238E27FC236}">
                <a16:creationId xmlns:a16="http://schemas.microsoft.com/office/drawing/2014/main" id="{8BEEAB52-7C39-4CD6-8BA5-E3E06128F99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32" y="4160520"/>
            <a:ext cx="2057400" cy="1371600"/>
          </a:xfrm>
        </p:spPr>
      </p:pic>
      <p:pic>
        <p:nvPicPr>
          <p:cNvPr id="146" name="Picture Placeholder 145" descr="Team member&#10;">
            <a:extLst>
              <a:ext uri="{FF2B5EF4-FFF2-40B4-BE49-F238E27FC236}">
                <a16:creationId xmlns:a16="http://schemas.microsoft.com/office/drawing/2014/main" id="{E528CDB1-6E7A-407B-9C4E-802034803C1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664" y="4160520"/>
            <a:ext cx="2057400" cy="1371600"/>
          </a:xfrm>
        </p:spPr>
      </p:pic>
      <p:pic>
        <p:nvPicPr>
          <p:cNvPr id="148" name="Picture Placeholder 147" descr="Team member&#10;">
            <a:extLst>
              <a:ext uri="{FF2B5EF4-FFF2-40B4-BE49-F238E27FC236}">
                <a16:creationId xmlns:a16="http://schemas.microsoft.com/office/drawing/2014/main" id="{50A872A8-9A23-480D-A329-E17CADC3189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7152" y="4160520"/>
            <a:ext cx="2057400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4F94F-C323-4EA2-A441-C25FB0FC8F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C01A9E-5D55-46CD-863F-1C01BE3EF3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78BBD2-065E-4F22-BFEB-D322D4319C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362BDB-E865-48B0-B8CF-36596FDFDA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83ADB3-2651-43A6-9BB7-BF8F75A4BA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5CA5C0-2F8B-4949-B9D2-E1C96215D6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45A8CB-214D-4FD9-A2F0-B2D0CE12DA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9EEC0F-E13B-47B5-AE27-D776665527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4000"/>
            <a:ext cx="9901238" cy="919163"/>
          </a:xfrm>
        </p:spPr>
        <p:txBody>
          <a:bodyPr>
            <a:normAutofit/>
          </a:bodyPr>
          <a:lstStyle/>
          <a:p>
            <a:r>
              <a:rPr lang="en-CA" sz="4400" dirty="0"/>
              <a:t>Event Sponsors</a:t>
            </a:r>
            <a:endParaRPr lang="en-US" sz="4400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08139F-47D0-4E7F-8828-7D72D934D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Few, if any, products on the market help customers like we 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/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  <p:sp>
        <p:nvSpPr>
          <p:cNvPr id="16" name="Slide Number Placeholder 37">
            <a:extLst>
              <a:ext uri="{FF2B5EF4-FFF2-40B4-BE49-F238E27FC236}">
                <a16:creationId xmlns:a16="http://schemas.microsoft.com/office/drawing/2014/main" id="{742EC1CB-C793-486F-BE71-3DF36B88DD7A}"/>
              </a:ext>
            </a:extLst>
          </p:cNvPr>
          <p:cNvSpPr txBox="1">
            <a:spLocks/>
          </p:cNvSpPr>
          <p:nvPr/>
        </p:nvSpPr>
        <p:spPr>
          <a:xfrm>
            <a:off x="5867400" y="618490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Only product specifically dedicated to this niche market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  <p:sp>
        <p:nvSpPr>
          <p:cNvPr id="14" name="Slide Number Placeholder 37">
            <a:extLst>
              <a:ext uri="{FF2B5EF4-FFF2-40B4-BE49-F238E27FC236}">
                <a16:creationId xmlns:a16="http://schemas.microsoft.com/office/drawing/2014/main" id="{EF4EC1C6-4227-4BFD-B5D4-1ECDC0D1011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rgbClr val="582156"/>
                </a:solidFill>
              </a:rPr>
              <a:t>Cool and stylish product</a:t>
            </a:r>
          </a:p>
          <a:p>
            <a:r>
              <a:rPr lang="en-ZA" noProof="1">
                <a:solidFill>
                  <a:srgbClr val="582156"/>
                </a:solidFill>
              </a:rPr>
              <a:t>Areas for community connections </a:t>
            </a:r>
          </a:p>
          <a:p>
            <a:r>
              <a:rPr lang="en-ZA" noProof="1">
                <a:solidFill>
                  <a:srgbClr val="582156"/>
                </a:solidFill>
              </a:rPr>
              <a:t>Online store and market swap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639</TotalTime>
  <Words>595</Words>
  <Application>Microsoft Office PowerPoint</Application>
  <PresentationFormat>Widescreen</PresentationFormat>
  <Paragraphs>212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Oswald</vt:lpstr>
      <vt:lpstr>Segoe UI Semibold</vt:lpstr>
      <vt:lpstr>Office Theme</vt:lpstr>
      <vt:lpstr>PowerPoint Presentation</vt:lpstr>
      <vt:lpstr>PowerPoint Presentation</vt:lpstr>
      <vt:lpstr>PowerPoint Presentation</vt:lpstr>
      <vt:lpstr>Speakers</vt:lpstr>
      <vt:lpstr>Agenda</vt:lpstr>
      <vt:lpstr>PROBLEM</vt:lpstr>
      <vt:lpstr>PRODUCT OVERVIEW</vt:lpstr>
      <vt:lpstr>PRODUCT BENEFITS</vt:lpstr>
      <vt:lpstr>Demo Title</vt:lpstr>
      <vt:lpstr>BUSINESS MODEL</vt:lpstr>
      <vt:lpstr>MARKET OVERVIEW</vt:lpstr>
      <vt:lpstr>MARKET COMPARISON</vt:lpstr>
      <vt:lpstr>Demo Title</vt:lpstr>
      <vt:lpstr>OUR COMPETITION</vt:lpstr>
      <vt:lpstr>OUR COMPETITION GRAPHIC</vt:lpstr>
      <vt:lpstr>GROWTH STRATEGY</vt:lpstr>
      <vt:lpstr>TRACTION</vt:lpstr>
      <vt:lpstr>FINANCIALS</vt:lpstr>
      <vt:lpstr>FUNDING</vt:lpstr>
      <vt:lpstr>MEET THE Sponsors </vt:lpstr>
      <vt:lpstr>Event Sponsors</vt:lpstr>
      <vt:lpstr>Any Questions?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Dharanidharan Balasubramaniam</cp:lastModifiedBy>
  <cp:revision>9</cp:revision>
  <dcterms:created xsi:type="dcterms:W3CDTF">2022-02-07T14:48:07Z</dcterms:created>
  <dcterms:modified xsi:type="dcterms:W3CDTF">2023-01-21T12:39:51Z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